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ITC Bauhaus Bold" charset="1" panose="04020805020B02020C02"/>
      <p:regular r:id="rId15"/>
    </p:embeddedFont>
    <p:embeddedFont>
      <p:font typeface="Arimo" charset="1" panose="020B0604020202020204"/>
      <p:regular r:id="rId16"/>
    </p:embeddedFont>
    <p:embeddedFont>
      <p:font typeface="Arimo Bold" charset="1" panose="020B07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6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9.png" Type="http://schemas.openxmlformats.org/officeDocument/2006/relationships/image"/><Relationship Id="rId6" Target="../media/image21.png" Type="http://schemas.openxmlformats.org/officeDocument/2006/relationships/image"/><Relationship Id="rId7" Target="../media/image6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6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18.png" Type="http://schemas.openxmlformats.org/officeDocument/2006/relationships/image"/><Relationship Id="rId14" Target="../media/image8.png" Type="http://schemas.openxmlformats.org/officeDocument/2006/relationships/image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6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97065" y="5410051"/>
            <a:ext cx="5731116" cy="7335828"/>
          </a:xfrm>
          <a:custGeom>
            <a:avLst/>
            <a:gdLst/>
            <a:ahLst/>
            <a:cxnLst/>
            <a:rect r="r" b="b" t="t" l="l"/>
            <a:pathLst>
              <a:path h="7335828" w="5731116">
                <a:moveTo>
                  <a:pt x="0" y="0"/>
                </a:moveTo>
                <a:lnTo>
                  <a:pt x="5731116" y="0"/>
                </a:lnTo>
                <a:lnTo>
                  <a:pt x="5731116" y="7335828"/>
                </a:lnTo>
                <a:lnTo>
                  <a:pt x="0" y="7335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43141" y="-6206566"/>
            <a:ext cx="20774281" cy="8725198"/>
          </a:xfrm>
          <a:custGeom>
            <a:avLst/>
            <a:gdLst/>
            <a:ahLst/>
            <a:cxnLst/>
            <a:rect r="r" b="b" t="t" l="l"/>
            <a:pathLst>
              <a:path h="8725198" w="20774281">
                <a:moveTo>
                  <a:pt x="0" y="8725198"/>
                </a:moveTo>
                <a:lnTo>
                  <a:pt x="20774282" y="8725198"/>
                </a:lnTo>
                <a:lnTo>
                  <a:pt x="20774282" y="0"/>
                </a:lnTo>
                <a:lnTo>
                  <a:pt x="0" y="0"/>
                </a:lnTo>
                <a:lnTo>
                  <a:pt x="0" y="872519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7664">
            <a:off x="15412741" y="1280179"/>
            <a:ext cx="4173006" cy="7321063"/>
          </a:xfrm>
          <a:custGeom>
            <a:avLst/>
            <a:gdLst/>
            <a:ahLst/>
            <a:cxnLst/>
            <a:rect r="r" b="b" t="t" l="l"/>
            <a:pathLst>
              <a:path h="7321063" w="4173006">
                <a:moveTo>
                  <a:pt x="0" y="0"/>
                </a:moveTo>
                <a:lnTo>
                  <a:pt x="4173006" y="0"/>
                </a:lnTo>
                <a:lnTo>
                  <a:pt x="4173006" y="7321064"/>
                </a:lnTo>
                <a:lnTo>
                  <a:pt x="0" y="73210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9294">
            <a:off x="15263390" y="5995427"/>
            <a:ext cx="4471708" cy="5633648"/>
          </a:xfrm>
          <a:custGeom>
            <a:avLst/>
            <a:gdLst/>
            <a:ahLst/>
            <a:cxnLst/>
            <a:rect r="r" b="b" t="t" l="l"/>
            <a:pathLst>
              <a:path h="5633648" w="4471708">
                <a:moveTo>
                  <a:pt x="0" y="0"/>
                </a:moveTo>
                <a:lnTo>
                  <a:pt x="4471708" y="0"/>
                </a:lnTo>
                <a:lnTo>
                  <a:pt x="4471708" y="5633648"/>
                </a:lnTo>
                <a:lnTo>
                  <a:pt x="0" y="56336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2906" y="3682912"/>
            <a:ext cx="16242188" cy="327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09"/>
              </a:lnSpc>
            </a:pPr>
            <a:r>
              <a:rPr lang="en-US" sz="17221" b="true">
                <a:solidFill>
                  <a:srgbClr val="3B3962">
                    <a:alpha val="22745"/>
                  </a:srgbClr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PLURAL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68254"/>
            <a:ext cx="16242188" cy="327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09"/>
              </a:lnSpc>
            </a:pPr>
            <a:r>
              <a:rPr lang="en-US" sz="17221" b="true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PLURAL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3912" y="6280991"/>
            <a:ext cx="14560175" cy="66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3792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A Digital Gallery of Malaysian Cultural Arts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0668854">
            <a:off x="-1968370" y="-1824132"/>
            <a:ext cx="6824542" cy="4214154"/>
          </a:xfrm>
          <a:custGeom>
            <a:avLst/>
            <a:gdLst/>
            <a:ahLst/>
            <a:cxnLst/>
            <a:rect r="r" b="b" t="t" l="l"/>
            <a:pathLst>
              <a:path h="4214154" w="6824542">
                <a:moveTo>
                  <a:pt x="0" y="0"/>
                </a:moveTo>
                <a:lnTo>
                  <a:pt x="6824541" y="0"/>
                </a:lnTo>
                <a:lnTo>
                  <a:pt x="6824541" y="4214155"/>
                </a:lnTo>
                <a:lnTo>
                  <a:pt x="0" y="42141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71635" y="1441433"/>
            <a:ext cx="2644721" cy="2908229"/>
          </a:xfrm>
          <a:custGeom>
            <a:avLst/>
            <a:gdLst/>
            <a:ahLst/>
            <a:cxnLst/>
            <a:rect r="r" b="b" t="t" l="l"/>
            <a:pathLst>
              <a:path h="2908229" w="2644721">
                <a:moveTo>
                  <a:pt x="0" y="0"/>
                </a:moveTo>
                <a:lnTo>
                  <a:pt x="2644721" y="0"/>
                </a:lnTo>
                <a:lnTo>
                  <a:pt x="2644721" y="2908229"/>
                </a:lnTo>
                <a:lnTo>
                  <a:pt x="0" y="29082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40433" y="445981"/>
            <a:ext cx="2446505" cy="2449566"/>
          </a:xfrm>
          <a:custGeom>
            <a:avLst/>
            <a:gdLst/>
            <a:ahLst/>
            <a:cxnLst/>
            <a:rect r="r" b="b" t="t" l="l"/>
            <a:pathLst>
              <a:path h="2449566" w="2446505">
                <a:moveTo>
                  <a:pt x="0" y="0"/>
                </a:moveTo>
                <a:lnTo>
                  <a:pt x="2446505" y="0"/>
                </a:lnTo>
                <a:lnTo>
                  <a:pt x="2446505" y="2449566"/>
                </a:lnTo>
                <a:lnTo>
                  <a:pt x="0" y="24495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71635" y="8902831"/>
            <a:ext cx="2446505" cy="2449566"/>
          </a:xfrm>
          <a:custGeom>
            <a:avLst/>
            <a:gdLst/>
            <a:ahLst/>
            <a:cxnLst/>
            <a:rect r="r" b="b" t="t" l="l"/>
            <a:pathLst>
              <a:path h="2449566" w="2446505">
                <a:moveTo>
                  <a:pt x="0" y="0"/>
                </a:moveTo>
                <a:lnTo>
                  <a:pt x="2446505" y="0"/>
                </a:lnTo>
                <a:lnTo>
                  <a:pt x="2446505" y="2449566"/>
                </a:lnTo>
                <a:lnTo>
                  <a:pt x="0" y="24495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1665659" y="7709781"/>
            <a:ext cx="21619318" cy="9080113"/>
          </a:xfrm>
          <a:custGeom>
            <a:avLst/>
            <a:gdLst/>
            <a:ahLst/>
            <a:cxnLst/>
            <a:rect r="r" b="b" t="t" l="l"/>
            <a:pathLst>
              <a:path h="9080113" w="21619318">
                <a:moveTo>
                  <a:pt x="21619318" y="9080114"/>
                </a:moveTo>
                <a:lnTo>
                  <a:pt x="0" y="9080114"/>
                </a:lnTo>
                <a:lnTo>
                  <a:pt x="0" y="0"/>
                </a:lnTo>
                <a:lnTo>
                  <a:pt x="21619318" y="0"/>
                </a:lnTo>
                <a:lnTo>
                  <a:pt x="21619318" y="90801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23048" y="2135844"/>
            <a:ext cx="6015313" cy="6015313"/>
            <a:chOff x="0" y="0"/>
            <a:chExt cx="1077134" cy="10771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7134" cy="1077134"/>
            </a:xfrm>
            <a:custGeom>
              <a:avLst/>
              <a:gdLst/>
              <a:ahLst/>
              <a:cxnLst/>
              <a:rect r="r" b="b" t="t" l="l"/>
              <a:pathLst>
                <a:path h="1077134" w="1077134">
                  <a:moveTo>
                    <a:pt x="0" y="0"/>
                  </a:moveTo>
                  <a:lnTo>
                    <a:pt x="1077134" y="0"/>
                  </a:lnTo>
                  <a:lnTo>
                    <a:pt x="1077134" y="1077134"/>
                  </a:lnTo>
                  <a:lnTo>
                    <a:pt x="0" y="1077134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38100" cap="sq">
              <a:solidFill>
                <a:srgbClr val="3B3962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071485" y="6182666"/>
            <a:ext cx="3533753" cy="4451972"/>
          </a:xfrm>
          <a:custGeom>
            <a:avLst/>
            <a:gdLst/>
            <a:ahLst/>
            <a:cxnLst/>
            <a:rect r="r" b="b" t="t" l="l"/>
            <a:pathLst>
              <a:path h="4451972" w="3533753">
                <a:moveTo>
                  <a:pt x="0" y="0"/>
                </a:moveTo>
                <a:lnTo>
                  <a:pt x="3533752" y="0"/>
                </a:lnTo>
                <a:lnTo>
                  <a:pt x="3533752" y="4451972"/>
                </a:lnTo>
                <a:lnTo>
                  <a:pt x="0" y="445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2114692" y="-2686961"/>
            <a:ext cx="6824542" cy="4214154"/>
          </a:xfrm>
          <a:custGeom>
            <a:avLst/>
            <a:gdLst/>
            <a:ahLst/>
            <a:cxnLst/>
            <a:rect r="r" b="b" t="t" l="l"/>
            <a:pathLst>
              <a:path h="4214154" w="6824542">
                <a:moveTo>
                  <a:pt x="0" y="0"/>
                </a:moveTo>
                <a:lnTo>
                  <a:pt x="6824541" y="0"/>
                </a:lnTo>
                <a:lnTo>
                  <a:pt x="6824541" y="4214155"/>
                </a:lnTo>
                <a:lnTo>
                  <a:pt x="0" y="42141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35104" y="-922373"/>
            <a:ext cx="2446505" cy="2449566"/>
          </a:xfrm>
          <a:custGeom>
            <a:avLst/>
            <a:gdLst/>
            <a:ahLst/>
            <a:cxnLst/>
            <a:rect r="r" b="b" t="t" l="l"/>
            <a:pathLst>
              <a:path h="2449566" w="2446505">
                <a:moveTo>
                  <a:pt x="0" y="0"/>
                </a:moveTo>
                <a:lnTo>
                  <a:pt x="2446505" y="0"/>
                </a:lnTo>
                <a:lnTo>
                  <a:pt x="2446505" y="2449567"/>
                </a:lnTo>
                <a:lnTo>
                  <a:pt x="0" y="244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08190" y="2485831"/>
            <a:ext cx="6400756" cy="120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3"/>
              </a:lnSpc>
            </a:pPr>
            <a:r>
              <a:rPr lang="en-US" sz="8337" b="true">
                <a:solidFill>
                  <a:srgbClr val="3B3962">
                    <a:alpha val="22745"/>
                  </a:srgbClr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Purpose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2827" y="2192994"/>
            <a:ext cx="6400756" cy="120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3"/>
              </a:lnSpc>
            </a:pPr>
            <a:r>
              <a:rPr lang="en-US" sz="8337" b="true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Purpose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08190" y="3638492"/>
            <a:ext cx="5638075" cy="351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PLURAL is a website that </a:t>
            </a:r>
            <a:r>
              <a:rPr lang="en-US" sz="2199" b="true">
                <a:solidFill>
                  <a:srgbClr val="3B3962"/>
                </a:solidFill>
                <a:latin typeface="Arimo Bold"/>
                <a:ea typeface="Arimo Bold"/>
                <a:cs typeface="Arimo Bold"/>
                <a:sym typeface="Arimo Bold"/>
              </a:rPr>
              <a:t>showcases expressive </a:t>
            </a: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and </a:t>
            </a:r>
            <a:r>
              <a:rPr lang="en-US" sz="2199" b="true">
                <a:solidFill>
                  <a:srgbClr val="3B3962"/>
                </a:solidFill>
                <a:latin typeface="Arimo Bold"/>
                <a:ea typeface="Arimo Bold"/>
                <a:cs typeface="Arimo Bold"/>
                <a:sym typeface="Arimo Bold"/>
              </a:rPr>
              <a:t>cultural artworks </a:t>
            </a: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by </a:t>
            </a:r>
            <a:r>
              <a:rPr lang="en-US" sz="2199" b="true">
                <a:solidFill>
                  <a:srgbClr val="3B3962"/>
                </a:solidFill>
                <a:latin typeface="Arimo Bold"/>
                <a:ea typeface="Arimo Bold"/>
                <a:cs typeface="Arimo Bold"/>
                <a:sym typeface="Arimo Bold"/>
              </a:rPr>
              <a:t>local Malaysian artists</a:t>
            </a: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. Its main objective is to </a:t>
            </a:r>
            <a:r>
              <a:rPr lang="en-US" sz="2199" b="true">
                <a:solidFill>
                  <a:srgbClr val="3B3962"/>
                </a:solidFill>
                <a:latin typeface="Arimo Bold"/>
                <a:ea typeface="Arimo Bold"/>
                <a:cs typeface="Arimo Bold"/>
                <a:sym typeface="Arimo Bold"/>
              </a:rPr>
              <a:t>preserve</a:t>
            </a: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199" b="true">
                <a:solidFill>
                  <a:srgbClr val="3B3962"/>
                </a:solidFill>
                <a:latin typeface="Arimo Bold"/>
                <a:ea typeface="Arimo Bold"/>
                <a:cs typeface="Arimo Bold"/>
                <a:sym typeface="Arimo Bold"/>
              </a:rPr>
              <a:t>promote</a:t>
            </a: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, and make traditional and modern Malaysian visual art accessible through an interactive online gallery. The design reflects an appreciation for art through smooth user navigation and a minimalist layout.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44238" y="1294003"/>
            <a:ext cx="3810699" cy="3810699"/>
            <a:chOff x="0" y="0"/>
            <a:chExt cx="1077134" cy="1077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7134" cy="1077134"/>
            </a:xfrm>
            <a:custGeom>
              <a:avLst/>
              <a:gdLst/>
              <a:ahLst/>
              <a:cxnLst/>
              <a:rect r="r" b="b" t="t" l="l"/>
              <a:pathLst>
                <a:path h="1077134" w="1077134">
                  <a:moveTo>
                    <a:pt x="0" y="0"/>
                  </a:moveTo>
                  <a:lnTo>
                    <a:pt x="1077134" y="0"/>
                  </a:lnTo>
                  <a:lnTo>
                    <a:pt x="1077134" y="1077134"/>
                  </a:lnTo>
                  <a:lnTo>
                    <a:pt x="0" y="1077134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38100" cap="sq">
              <a:solidFill>
                <a:srgbClr val="3B3962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true" rot="-5400000">
            <a:off x="-6370332" y="2723036"/>
            <a:ext cx="11341264" cy="4763331"/>
          </a:xfrm>
          <a:custGeom>
            <a:avLst/>
            <a:gdLst/>
            <a:ahLst/>
            <a:cxnLst/>
            <a:rect r="r" b="b" t="t" l="l"/>
            <a:pathLst>
              <a:path h="4763331" w="11341264">
                <a:moveTo>
                  <a:pt x="0" y="4763331"/>
                </a:moveTo>
                <a:lnTo>
                  <a:pt x="11341264" y="4763331"/>
                </a:lnTo>
                <a:lnTo>
                  <a:pt x="11341264" y="0"/>
                </a:lnTo>
                <a:lnTo>
                  <a:pt x="0" y="0"/>
                </a:lnTo>
                <a:lnTo>
                  <a:pt x="0" y="4763331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33063" y="5447601"/>
            <a:ext cx="3810699" cy="3810699"/>
            <a:chOff x="0" y="0"/>
            <a:chExt cx="1077134" cy="10771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7134" cy="1077134"/>
            </a:xfrm>
            <a:custGeom>
              <a:avLst/>
              <a:gdLst/>
              <a:ahLst/>
              <a:cxnLst/>
              <a:rect r="r" b="b" t="t" l="l"/>
              <a:pathLst>
                <a:path h="1077134" w="1077134">
                  <a:moveTo>
                    <a:pt x="0" y="0"/>
                  </a:moveTo>
                  <a:lnTo>
                    <a:pt x="1077134" y="0"/>
                  </a:lnTo>
                  <a:lnTo>
                    <a:pt x="1077134" y="1077134"/>
                  </a:lnTo>
                  <a:lnTo>
                    <a:pt x="0" y="1077134"/>
                  </a:lnTo>
                  <a:close/>
                </a:path>
              </a:pathLst>
            </a:custGeom>
            <a:blipFill>
              <a:blip r:embed="rId5"/>
              <a:stretch>
                <a:fillRect l="-6666" t="0" r="-6666" b="0"/>
              </a:stretch>
            </a:blipFill>
            <a:ln w="38100" cap="sq">
              <a:solidFill>
                <a:srgbClr val="3B3962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173419" y="3588762"/>
            <a:ext cx="4171762" cy="3031878"/>
          </a:xfrm>
          <a:custGeom>
            <a:avLst/>
            <a:gdLst/>
            <a:ahLst/>
            <a:cxnLst/>
            <a:rect r="r" b="b" t="t" l="l"/>
            <a:pathLst>
              <a:path h="3031878" w="4171762">
                <a:moveTo>
                  <a:pt x="0" y="0"/>
                </a:moveTo>
                <a:lnTo>
                  <a:pt x="4171762" y="0"/>
                </a:lnTo>
                <a:lnTo>
                  <a:pt x="4171762" y="3031879"/>
                </a:lnTo>
                <a:lnTo>
                  <a:pt x="0" y="303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230190" y="7245932"/>
            <a:ext cx="5174648" cy="4573096"/>
          </a:xfrm>
          <a:custGeom>
            <a:avLst/>
            <a:gdLst/>
            <a:ahLst/>
            <a:cxnLst/>
            <a:rect r="r" b="b" t="t" l="l"/>
            <a:pathLst>
              <a:path h="4573096" w="5174648">
                <a:moveTo>
                  <a:pt x="0" y="0"/>
                </a:moveTo>
                <a:lnTo>
                  <a:pt x="5174649" y="0"/>
                </a:lnTo>
                <a:lnTo>
                  <a:pt x="5174649" y="4573095"/>
                </a:lnTo>
                <a:lnTo>
                  <a:pt x="0" y="45730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77777" y="8936905"/>
            <a:ext cx="4667405" cy="2882122"/>
          </a:xfrm>
          <a:custGeom>
            <a:avLst/>
            <a:gdLst/>
            <a:ahLst/>
            <a:cxnLst/>
            <a:rect r="r" b="b" t="t" l="l"/>
            <a:pathLst>
              <a:path h="2882122" w="4667405">
                <a:moveTo>
                  <a:pt x="0" y="0"/>
                </a:moveTo>
                <a:lnTo>
                  <a:pt x="4667404" y="0"/>
                </a:lnTo>
                <a:lnTo>
                  <a:pt x="4667404" y="2882122"/>
                </a:lnTo>
                <a:lnTo>
                  <a:pt x="0" y="2882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49256" y="4292637"/>
            <a:ext cx="1622099" cy="1624129"/>
          </a:xfrm>
          <a:custGeom>
            <a:avLst/>
            <a:gdLst/>
            <a:ahLst/>
            <a:cxnLst/>
            <a:rect r="r" b="b" t="t" l="l"/>
            <a:pathLst>
              <a:path h="1624129" w="1622099">
                <a:moveTo>
                  <a:pt x="0" y="0"/>
                </a:moveTo>
                <a:lnTo>
                  <a:pt x="1622098" y="0"/>
                </a:lnTo>
                <a:lnTo>
                  <a:pt x="1622098" y="1624129"/>
                </a:lnTo>
                <a:lnTo>
                  <a:pt x="0" y="16241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843575" y="6951900"/>
            <a:ext cx="9941089" cy="105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b="true">
                <a:solidFill>
                  <a:srgbClr val="3B3962">
                    <a:alpha val="22745"/>
                  </a:srgbClr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Why don’t we see more Malaysian art online, celebrated the way it deserves?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43575" y="6844401"/>
            <a:ext cx="10285264" cy="10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4"/>
              </a:lnSpc>
            </a:pPr>
            <a:r>
              <a:rPr lang="en-US" sz="2888" b="true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Why don’t we see more Malaysian art online, celebrated the way it deserves?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33063" y="3142202"/>
            <a:ext cx="8029505" cy="234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The inspiration came from the growing need to </a:t>
            </a:r>
            <a:r>
              <a:rPr lang="en-US" sz="2199" b="true">
                <a:solidFill>
                  <a:srgbClr val="3B3962"/>
                </a:solidFill>
                <a:latin typeface="Arimo Bold"/>
                <a:ea typeface="Arimo Bold"/>
                <a:cs typeface="Arimo Bold"/>
                <a:sym typeface="Arimo Bold"/>
              </a:rPr>
              <a:t>highlight Malaysian talent </a:t>
            </a: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in the arts scene, especially those whose work </a:t>
            </a:r>
            <a:r>
              <a:rPr lang="en-US" sz="2199" b="true">
                <a:solidFill>
                  <a:srgbClr val="3B3962"/>
                </a:solidFill>
                <a:latin typeface="Arimo Bold"/>
                <a:ea typeface="Arimo Bold"/>
                <a:cs typeface="Arimo Bold"/>
                <a:sym typeface="Arimo Bold"/>
              </a:rPr>
              <a:t>reflects local identity </a:t>
            </a: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and </a:t>
            </a:r>
            <a:r>
              <a:rPr lang="en-US" sz="2199" b="true">
                <a:solidFill>
                  <a:srgbClr val="3B3962"/>
                </a:solidFill>
                <a:latin typeface="Arimo Bold"/>
                <a:ea typeface="Arimo Bold"/>
                <a:cs typeface="Arimo Bold"/>
                <a:sym typeface="Arimo Bold"/>
              </a:rPr>
              <a:t>cultural values</a:t>
            </a: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. PLURAL is my way of contributing to preserving heritage and giving artists an online platform to shine.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033063" y="1619651"/>
            <a:ext cx="8998853" cy="157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72"/>
              </a:lnSpc>
            </a:pPr>
            <a:r>
              <a:rPr lang="en-US" sz="8337" b="true">
                <a:solidFill>
                  <a:srgbClr val="3B3962">
                    <a:alpha val="22745"/>
                  </a:srgbClr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Behind The Story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33063" y="1275746"/>
            <a:ext cx="8998853" cy="157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72"/>
              </a:lnSpc>
            </a:pPr>
            <a:r>
              <a:rPr lang="en-US" sz="8337" b="true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Behind The Story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3575" y="7868339"/>
            <a:ext cx="9411362" cy="156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By creating this platform, I hope to </a:t>
            </a:r>
            <a:r>
              <a:rPr lang="en-US" sz="2199" b="true">
                <a:solidFill>
                  <a:srgbClr val="3B3962"/>
                </a:solidFill>
                <a:latin typeface="Arimo Bold"/>
                <a:ea typeface="Arimo Bold"/>
                <a:cs typeface="Arimo Bold"/>
                <a:sym typeface="Arimo Bold"/>
              </a:rPr>
              <a:t>amplify voices </a:t>
            </a: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that often go unheard, give visibility to </a:t>
            </a:r>
            <a:r>
              <a:rPr lang="en-US" sz="2199" b="true">
                <a:solidFill>
                  <a:srgbClr val="3B3962"/>
                </a:solidFill>
                <a:latin typeface="Arimo Bold"/>
                <a:ea typeface="Arimo Bold"/>
                <a:cs typeface="Arimo Bold"/>
                <a:sym typeface="Arimo Bold"/>
              </a:rPr>
              <a:t>underrepresented artists</a:t>
            </a: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, and invite users whether students, researchers, or casual browsers to rediscover what makes Malaysian art plural in every sense of the word.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04556" y="3654115"/>
            <a:ext cx="5719401" cy="5802592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true" flipV="true" rot="3189548">
            <a:off x="13276211" y="-1635428"/>
            <a:ext cx="9515264" cy="3996411"/>
          </a:xfrm>
          <a:custGeom>
            <a:avLst/>
            <a:gdLst/>
            <a:ahLst/>
            <a:cxnLst/>
            <a:rect r="r" b="b" t="t" l="l"/>
            <a:pathLst>
              <a:path h="3996411" w="9515264">
                <a:moveTo>
                  <a:pt x="9515264" y="3996411"/>
                </a:moveTo>
                <a:lnTo>
                  <a:pt x="0" y="3996411"/>
                </a:lnTo>
                <a:lnTo>
                  <a:pt x="0" y="0"/>
                </a:lnTo>
                <a:lnTo>
                  <a:pt x="9515264" y="0"/>
                </a:lnTo>
                <a:lnTo>
                  <a:pt x="9515264" y="3996411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7664">
            <a:off x="16557602" y="-24729"/>
            <a:ext cx="2952481" cy="5179792"/>
          </a:xfrm>
          <a:custGeom>
            <a:avLst/>
            <a:gdLst/>
            <a:ahLst/>
            <a:cxnLst/>
            <a:rect r="r" b="b" t="t" l="l"/>
            <a:pathLst>
              <a:path h="5179792" w="2952481">
                <a:moveTo>
                  <a:pt x="0" y="0"/>
                </a:moveTo>
                <a:lnTo>
                  <a:pt x="2952482" y="0"/>
                </a:lnTo>
                <a:lnTo>
                  <a:pt x="2952482" y="5179792"/>
                </a:lnTo>
                <a:lnTo>
                  <a:pt x="0" y="5179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34573" y="2451194"/>
            <a:ext cx="9618853" cy="1578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72"/>
              </a:lnSpc>
            </a:pPr>
            <a:r>
              <a:rPr lang="en-US" sz="8337" b="true">
                <a:solidFill>
                  <a:srgbClr val="3B3962">
                    <a:alpha val="22745"/>
                  </a:srgbClr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Target Audience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92883" y="4573575"/>
            <a:ext cx="6494266" cy="390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Art lovers and collectors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Students and educators in creative fields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Cultural researchers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General public interested in Malaysian heritage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It serves those looking to explore visual Malaysian culture in a digital form.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34573" y="2059400"/>
            <a:ext cx="9618853" cy="1578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72"/>
              </a:lnSpc>
            </a:pPr>
            <a:r>
              <a:rPr lang="en-US" sz="8337" b="true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Target Audience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1928212" y="8741679"/>
            <a:ext cx="6824542" cy="4214154"/>
          </a:xfrm>
          <a:custGeom>
            <a:avLst/>
            <a:gdLst/>
            <a:ahLst/>
            <a:cxnLst/>
            <a:rect r="r" b="b" t="t" l="l"/>
            <a:pathLst>
              <a:path h="4214154" w="6824542">
                <a:moveTo>
                  <a:pt x="6824542" y="0"/>
                </a:moveTo>
                <a:lnTo>
                  <a:pt x="0" y="0"/>
                </a:lnTo>
                <a:lnTo>
                  <a:pt x="0" y="4214155"/>
                </a:lnTo>
                <a:lnTo>
                  <a:pt x="6824542" y="4214155"/>
                </a:lnTo>
                <a:lnTo>
                  <a:pt x="6824542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09122" y="-862006"/>
            <a:ext cx="2446505" cy="2449566"/>
          </a:xfrm>
          <a:custGeom>
            <a:avLst/>
            <a:gdLst/>
            <a:ahLst/>
            <a:cxnLst/>
            <a:rect r="r" b="b" t="t" l="l"/>
            <a:pathLst>
              <a:path h="2449566" w="2446505">
                <a:moveTo>
                  <a:pt x="0" y="0"/>
                </a:moveTo>
                <a:lnTo>
                  <a:pt x="2446505" y="0"/>
                </a:lnTo>
                <a:lnTo>
                  <a:pt x="2446505" y="2449566"/>
                </a:lnTo>
                <a:lnTo>
                  <a:pt x="0" y="24495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19528" y="4155859"/>
            <a:ext cx="5070662" cy="4860579"/>
            <a:chOff x="0" y="0"/>
            <a:chExt cx="3586286" cy="34377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6287" cy="3437703"/>
            </a:xfrm>
            <a:custGeom>
              <a:avLst/>
              <a:gdLst/>
              <a:ahLst/>
              <a:cxnLst/>
              <a:rect r="r" b="b" t="t" l="l"/>
              <a:pathLst>
                <a:path h="3437703" w="3586287">
                  <a:moveTo>
                    <a:pt x="0" y="0"/>
                  </a:moveTo>
                  <a:lnTo>
                    <a:pt x="3586287" y="0"/>
                  </a:lnTo>
                  <a:lnTo>
                    <a:pt x="3586287" y="3437703"/>
                  </a:lnTo>
                  <a:lnTo>
                    <a:pt x="0" y="3437703"/>
                  </a:lnTo>
                  <a:close/>
                </a:path>
              </a:pathLst>
            </a:custGeom>
            <a:blipFill>
              <a:blip r:embed="rId3"/>
              <a:stretch>
                <a:fillRect l="0" t="-15371" r="0" b="-15371"/>
              </a:stretch>
            </a:blipFill>
            <a:ln w="38100" cap="sq">
              <a:solidFill>
                <a:srgbClr val="3B3962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735531" y="7072826"/>
            <a:ext cx="5148644" cy="3887227"/>
          </a:xfrm>
          <a:custGeom>
            <a:avLst/>
            <a:gdLst/>
            <a:ahLst/>
            <a:cxnLst/>
            <a:rect r="r" b="b" t="t" l="l"/>
            <a:pathLst>
              <a:path h="3887227" w="5148644">
                <a:moveTo>
                  <a:pt x="0" y="0"/>
                </a:moveTo>
                <a:lnTo>
                  <a:pt x="5148645" y="0"/>
                </a:lnTo>
                <a:lnTo>
                  <a:pt x="5148645" y="3887226"/>
                </a:lnTo>
                <a:lnTo>
                  <a:pt x="0" y="3887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2020884" y="-2739032"/>
            <a:ext cx="6824542" cy="4214154"/>
          </a:xfrm>
          <a:custGeom>
            <a:avLst/>
            <a:gdLst/>
            <a:ahLst/>
            <a:cxnLst/>
            <a:rect r="r" b="b" t="t" l="l"/>
            <a:pathLst>
              <a:path h="4214154" w="6824542">
                <a:moveTo>
                  <a:pt x="0" y="0"/>
                </a:moveTo>
                <a:lnTo>
                  <a:pt x="6824542" y="0"/>
                </a:lnTo>
                <a:lnTo>
                  <a:pt x="6824542" y="4214154"/>
                </a:lnTo>
                <a:lnTo>
                  <a:pt x="0" y="4214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55118" y="8845664"/>
            <a:ext cx="2446505" cy="2449566"/>
          </a:xfrm>
          <a:custGeom>
            <a:avLst/>
            <a:gdLst/>
            <a:ahLst/>
            <a:cxnLst/>
            <a:rect r="r" b="b" t="t" l="l"/>
            <a:pathLst>
              <a:path h="2449566" w="2446505">
                <a:moveTo>
                  <a:pt x="0" y="0"/>
                </a:moveTo>
                <a:lnTo>
                  <a:pt x="2446505" y="0"/>
                </a:lnTo>
                <a:lnTo>
                  <a:pt x="2446505" y="2449566"/>
                </a:lnTo>
                <a:lnTo>
                  <a:pt x="0" y="2449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78147" y="1848681"/>
            <a:ext cx="16607084" cy="145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96"/>
              </a:lnSpc>
            </a:pPr>
            <a:r>
              <a:rPr lang="en-US" sz="7640" b="true">
                <a:solidFill>
                  <a:srgbClr val="3B3962">
                    <a:alpha val="22745"/>
                  </a:srgbClr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Development Tools and Technologies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8147" y="1503697"/>
            <a:ext cx="17964662" cy="145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92"/>
              </a:lnSpc>
            </a:pPr>
            <a:r>
              <a:rPr lang="en-US" sz="7637" b="true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Development Tools and Technologies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8147" y="4222965"/>
            <a:ext cx="817892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HTML, CSS, JavaScript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78147" y="5135128"/>
            <a:ext cx="817892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GSAP for animation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78147" y="3732575"/>
            <a:ext cx="3108537" cy="57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9"/>
              </a:lnSpc>
              <a:spcBef>
                <a:spcPct val="0"/>
              </a:spcBef>
            </a:pPr>
            <a:r>
              <a:rPr lang="en-US" b="true" sz="3014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Langu</a:t>
            </a:r>
            <a:r>
              <a:rPr lang="en-US" b="true" sz="3014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8147" y="4605485"/>
            <a:ext cx="3108537" cy="5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  <a:spcBef>
                <a:spcPct val="0"/>
              </a:spcBef>
            </a:pPr>
            <a:r>
              <a:rPr lang="en-US" b="true" sz="3009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Libraries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78147" y="5476983"/>
            <a:ext cx="3108537" cy="5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  <a:spcBef>
                <a:spcPct val="0"/>
              </a:spcBef>
            </a:pPr>
            <a:r>
              <a:rPr lang="en-US" b="true" sz="3009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Fonts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78147" y="6377041"/>
            <a:ext cx="3108537" cy="5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  <a:spcBef>
                <a:spcPct val="0"/>
              </a:spcBef>
            </a:pPr>
            <a:r>
              <a:rPr lang="en-US" b="true" sz="3009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Editor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78147" y="6005581"/>
            <a:ext cx="817892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Google Fonts (Poppins, Josefin Sans)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78147" y="6905639"/>
            <a:ext cx="817892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Visual Studio 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8147" y="7279019"/>
            <a:ext cx="3108537" cy="5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  <a:spcBef>
                <a:spcPct val="0"/>
              </a:spcBef>
            </a:pPr>
            <a:r>
              <a:rPr lang="en-US" b="true" sz="3009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Hosting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78147" y="7769516"/>
            <a:ext cx="817892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Local preview / GitHub Pages (optional)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90759" y="-400380"/>
            <a:ext cx="9981295" cy="11087760"/>
            <a:chOff x="0" y="0"/>
            <a:chExt cx="3094649" cy="34377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94649" cy="3437703"/>
            </a:xfrm>
            <a:custGeom>
              <a:avLst/>
              <a:gdLst/>
              <a:ahLst/>
              <a:cxnLst/>
              <a:rect r="r" b="b" t="t" l="l"/>
              <a:pathLst>
                <a:path h="3437703" w="3094649">
                  <a:moveTo>
                    <a:pt x="0" y="0"/>
                  </a:moveTo>
                  <a:lnTo>
                    <a:pt x="3094649" y="0"/>
                  </a:lnTo>
                  <a:lnTo>
                    <a:pt x="3094649" y="3437703"/>
                  </a:lnTo>
                  <a:lnTo>
                    <a:pt x="0" y="3437703"/>
                  </a:lnTo>
                  <a:close/>
                </a:path>
              </a:pathLst>
            </a:custGeom>
            <a:blipFill>
              <a:blip r:embed="rId3"/>
              <a:stretch>
                <a:fillRect l="-38868" t="0" r="-38868" b="0"/>
              </a:stretch>
            </a:blipFill>
            <a:ln w="38100" cap="sq">
              <a:solidFill>
                <a:srgbClr val="3B3962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497437" y="6245549"/>
            <a:ext cx="4509597" cy="4509597"/>
          </a:xfrm>
          <a:custGeom>
            <a:avLst/>
            <a:gdLst/>
            <a:ahLst/>
            <a:cxnLst/>
            <a:rect r="r" b="b" t="t" l="l"/>
            <a:pathLst>
              <a:path h="4509597" w="4509597">
                <a:moveTo>
                  <a:pt x="0" y="0"/>
                </a:moveTo>
                <a:lnTo>
                  <a:pt x="4509597" y="0"/>
                </a:lnTo>
                <a:lnTo>
                  <a:pt x="4509597" y="4509598"/>
                </a:lnTo>
                <a:lnTo>
                  <a:pt x="0" y="4509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24029" y="5950311"/>
            <a:ext cx="8165452" cy="3758462"/>
            <a:chOff x="0" y="0"/>
            <a:chExt cx="29309230" cy="134906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309231" cy="13490697"/>
            </a:xfrm>
            <a:custGeom>
              <a:avLst/>
              <a:gdLst/>
              <a:ahLst/>
              <a:cxnLst/>
              <a:rect r="r" b="b" t="t" l="l"/>
              <a:pathLst>
                <a:path h="13490697" w="29309231">
                  <a:moveTo>
                    <a:pt x="0" y="0"/>
                  </a:moveTo>
                  <a:lnTo>
                    <a:pt x="29309231" y="0"/>
                  </a:lnTo>
                  <a:lnTo>
                    <a:pt x="29309231" y="13490697"/>
                  </a:lnTo>
                  <a:lnTo>
                    <a:pt x="0" y="13490697"/>
                  </a:lnTo>
                  <a:close/>
                </a:path>
              </a:pathLst>
            </a:custGeom>
            <a:solidFill>
              <a:srgbClr val="3B39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9309230" cy="1353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57361" y="2824016"/>
            <a:ext cx="8165452" cy="157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8"/>
              </a:lnSpc>
            </a:pPr>
            <a:r>
              <a:rPr lang="en-US" sz="10692" b="true">
                <a:solidFill>
                  <a:srgbClr val="3B3962">
                    <a:alpha val="22745"/>
                  </a:srgbClr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Key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7361" y="2423461"/>
            <a:ext cx="8165452" cy="157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8"/>
              </a:lnSpc>
            </a:pPr>
            <a:r>
              <a:rPr lang="en-US" sz="10692" b="true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Key Features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9322687">
            <a:off x="4195815" y="-3068384"/>
            <a:ext cx="6824542" cy="4214154"/>
          </a:xfrm>
          <a:custGeom>
            <a:avLst/>
            <a:gdLst/>
            <a:ahLst/>
            <a:cxnLst/>
            <a:rect r="r" b="b" t="t" l="l"/>
            <a:pathLst>
              <a:path h="4214154" w="6824542">
                <a:moveTo>
                  <a:pt x="0" y="0"/>
                </a:moveTo>
                <a:lnTo>
                  <a:pt x="6824541" y="0"/>
                </a:lnTo>
                <a:lnTo>
                  <a:pt x="6824541" y="4214154"/>
                </a:lnTo>
                <a:lnTo>
                  <a:pt x="0" y="4214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417805" y="1151053"/>
            <a:ext cx="2446505" cy="2449566"/>
          </a:xfrm>
          <a:custGeom>
            <a:avLst/>
            <a:gdLst/>
            <a:ahLst/>
            <a:cxnLst/>
            <a:rect r="r" b="b" t="t" l="l"/>
            <a:pathLst>
              <a:path h="2449566" w="2446505">
                <a:moveTo>
                  <a:pt x="0" y="0"/>
                </a:moveTo>
                <a:lnTo>
                  <a:pt x="2446505" y="0"/>
                </a:lnTo>
                <a:lnTo>
                  <a:pt x="2446505" y="2449566"/>
                </a:lnTo>
                <a:lnTo>
                  <a:pt x="0" y="2449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25541" y="6256064"/>
            <a:ext cx="7362428" cy="312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Animated navigation with GSAP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Responsive layout and mobile-friendly design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Artist showcase with images, names, and artwork titles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Interactive hover effects and animated menu transitions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Themed visual identity consistent with Malaysian culture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Modern typography and fixed interactive elements like cursors and logos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67034" y="6179981"/>
            <a:ext cx="1928092" cy="1910017"/>
            <a:chOff x="0" y="0"/>
            <a:chExt cx="6014992" cy="59586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4991" cy="5958605"/>
            </a:xfrm>
            <a:custGeom>
              <a:avLst/>
              <a:gdLst/>
              <a:ahLst/>
              <a:cxnLst/>
              <a:rect r="r" b="b" t="t" l="l"/>
              <a:pathLst>
                <a:path h="5958605" w="6014991">
                  <a:moveTo>
                    <a:pt x="0" y="0"/>
                  </a:moveTo>
                  <a:lnTo>
                    <a:pt x="6014991" y="0"/>
                  </a:lnTo>
                  <a:lnTo>
                    <a:pt x="6014991" y="5958605"/>
                  </a:lnTo>
                  <a:lnTo>
                    <a:pt x="0" y="5958605"/>
                  </a:lnTo>
                  <a:close/>
                </a:path>
              </a:pathLst>
            </a:custGeom>
            <a:solidFill>
              <a:srgbClr val="3B396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014992" cy="6006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93568" y="6408205"/>
            <a:ext cx="1475023" cy="1453568"/>
          </a:xfrm>
          <a:custGeom>
            <a:avLst/>
            <a:gdLst/>
            <a:ahLst/>
            <a:cxnLst/>
            <a:rect r="r" b="b" t="t" l="l"/>
            <a:pathLst>
              <a:path h="1453568" w="1475023">
                <a:moveTo>
                  <a:pt x="0" y="0"/>
                </a:moveTo>
                <a:lnTo>
                  <a:pt x="1475023" y="0"/>
                </a:lnTo>
                <a:lnTo>
                  <a:pt x="1475023" y="1453569"/>
                </a:lnTo>
                <a:lnTo>
                  <a:pt x="0" y="1453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48956" y="2074787"/>
            <a:ext cx="7315294" cy="6717193"/>
            <a:chOff x="0" y="0"/>
            <a:chExt cx="3743797" cy="34377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43797" cy="3437703"/>
            </a:xfrm>
            <a:custGeom>
              <a:avLst/>
              <a:gdLst/>
              <a:ahLst/>
              <a:cxnLst/>
              <a:rect r="r" b="b" t="t" l="l"/>
              <a:pathLst>
                <a:path h="3437703" w="3743797">
                  <a:moveTo>
                    <a:pt x="0" y="0"/>
                  </a:moveTo>
                  <a:lnTo>
                    <a:pt x="3743797" y="0"/>
                  </a:lnTo>
                  <a:lnTo>
                    <a:pt x="3743797" y="3437703"/>
                  </a:lnTo>
                  <a:lnTo>
                    <a:pt x="0" y="3437703"/>
                  </a:lnTo>
                  <a:close/>
                </a:path>
              </a:pathLst>
            </a:custGeom>
            <a:blipFill>
              <a:blip r:embed="rId5"/>
              <a:stretch>
                <a:fillRect l="0" t="-4452" r="0" b="-4452"/>
              </a:stretch>
            </a:blipFill>
            <a:ln w="38100" cap="sq">
              <a:solidFill>
                <a:srgbClr val="3B3962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716299" y="56399"/>
            <a:ext cx="3046583" cy="5641820"/>
          </a:xfrm>
          <a:custGeom>
            <a:avLst/>
            <a:gdLst/>
            <a:ahLst/>
            <a:cxnLst/>
            <a:rect r="r" b="b" t="t" l="l"/>
            <a:pathLst>
              <a:path h="5641820" w="3046583">
                <a:moveTo>
                  <a:pt x="0" y="0"/>
                </a:moveTo>
                <a:lnTo>
                  <a:pt x="3046583" y="0"/>
                </a:lnTo>
                <a:lnTo>
                  <a:pt x="3046583" y="5641821"/>
                </a:lnTo>
                <a:lnTo>
                  <a:pt x="0" y="5641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2610334" y="8415052"/>
            <a:ext cx="6824542" cy="4214154"/>
          </a:xfrm>
          <a:custGeom>
            <a:avLst/>
            <a:gdLst/>
            <a:ahLst/>
            <a:cxnLst/>
            <a:rect r="r" b="b" t="t" l="l"/>
            <a:pathLst>
              <a:path h="4214154" w="6824542">
                <a:moveTo>
                  <a:pt x="6824542" y="0"/>
                </a:moveTo>
                <a:lnTo>
                  <a:pt x="0" y="0"/>
                </a:lnTo>
                <a:lnTo>
                  <a:pt x="0" y="4214154"/>
                </a:lnTo>
                <a:lnTo>
                  <a:pt x="6824542" y="4214154"/>
                </a:lnTo>
                <a:lnTo>
                  <a:pt x="68245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84670" y="-1420866"/>
            <a:ext cx="2446505" cy="2449566"/>
          </a:xfrm>
          <a:custGeom>
            <a:avLst/>
            <a:gdLst/>
            <a:ahLst/>
            <a:cxnLst/>
            <a:rect r="r" b="b" t="t" l="l"/>
            <a:pathLst>
              <a:path h="2449566" w="2446505">
                <a:moveTo>
                  <a:pt x="0" y="0"/>
                </a:moveTo>
                <a:lnTo>
                  <a:pt x="2446504" y="0"/>
                </a:lnTo>
                <a:lnTo>
                  <a:pt x="2446504" y="2449566"/>
                </a:lnTo>
                <a:lnTo>
                  <a:pt x="0" y="2449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67034" y="3503284"/>
            <a:ext cx="7280722" cy="137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4"/>
              </a:lnSpc>
            </a:pPr>
            <a:r>
              <a:rPr lang="en-US" sz="8337" b="true">
                <a:solidFill>
                  <a:srgbClr val="3B3962">
                    <a:alpha val="22745"/>
                  </a:srgbClr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Enhancements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67034" y="3120198"/>
            <a:ext cx="7280722" cy="137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4"/>
              </a:lnSpc>
            </a:pPr>
            <a:r>
              <a:rPr lang="en-US" sz="8337" b="true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Enhancements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95920" y="6122831"/>
            <a:ext cx="6763380" cy="351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Adding artist biography pages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Implementing filtering by art category (e.g., digital art, painting, crafts)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Search functionality for easier discovery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Embedding video interviews or behind-the-scenes content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B3962"/>
                </a:solidFill>
                <a:latin typeface="Arimo"/>
                <a:ea typeface="Arimo"/>
                <a:cs typeface="Arimo"/>
                <a:sym typeface="Arimo"/>
              </a:rPr>
              <a:t>Enabling user submissions or community engagement features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267034" y="5029200"/>
            <a:ext cx="6449266" cy="54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9"/>
              </a:lnSpc>
              <a:spcBef>
                <a:spcPct val="0"/>
              </a:spcBef>
            </a:pPr>
            <a:r>
              <a:rPr lang="en-US" b="true" sz="2814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Future improvements may include: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7554" y="7057541"/>
            <a:ext cx="5394084" cy="3474122"/>
            <a:chOff x="0" y="0"/>
            <a:chExt cx="1672408" cy="1077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2408" cy="1077134"/>
            </a:xfrm>
            <a:custGeom>
              <a:avLst/>
              <a:gdLst/>
              <a:ahLst/>
              <a:cxnLst/>
              <a:rect r="r" b="b" t="t" l="l"/>
              <a:pathLst>
                <a:path h="1077134" w="1672408">
                  <a:moveTo>
                    <a:pt x="0" y="0"/>
                  </a:moveTo>
                  <a:lnTo>
                    <a:pt x="1672408" y="0"/>
                  </a:lnTo>
                  <a:lnTo>
                    <a:pt x="1672408" y="1077134"/>
                  </a:lnTo>
                  <a:lnTo>
                    <a:pt x="0" y="1077134"/>
                  </a:lnTo>
                  <a:close/>
                </a:path>
              </a:pathLst>
            </a:custGeom>
            <a:blipFill>
              <a:blip r:embed="rId3"/>
              <a:stretch>
                <a:fillRect l="0" t="-75928" r="0" b="-44006"/>
              </a:stretch>
            </a:blipFill>
            <a:ln w="38100" cap="sq">
              <a:solidFill>
                <a:srgbClr val="3B3962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860036" y="7057541"/>
            <a:ext cx="5394084" cy="3474122"/>
            <a:chOff x="0" y="0"/>
            <a:chExt cx="1672408" cy="10771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2408" cy="1077134"/>
            </a:xfrm>
            <a:custGeom>
              <a:avLst/>
              <a:gdLst/>
              <a:ahLst/>
              <a:cxnLst/>
              <a:rect r="r" b="b" t="t" l="l"/>
              <a:pathLst>
                <a:path h="1077134" w="1672408">
                  <a:moveTo>
                    <a:pt x="0" y="0"/>
                  </a:moveTo>
                  <a:lnTo>
                    <a:pt x="1672408" y="0"/>
                  </a:lnTo>
                  <a:lnTo>
                    <a:pt x="1672408" y="1077134"/>
                  </a:lnTo>
                  <a:lnTo>
                    <a:pt x="0" y="1077134"/>
                  </a:lnTo>
                  <a:close/>
                </a:path>
              </a:pathLst>
            </a:custGeom>
            <a:blipFill>
              <a:blip r:embed="rId4"/>
              <a:stretch>
                <a:fillRect l="0" t="-41736" r="0" b="-41736"/>
              </a:stretch>
            </a:blipFill>
            <a:ln w="38100" cap="sq">
              <a:solidFill>
                <a:srgbClr val="3B3962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635267" y="1471959"/>
            <a:ext cx="9618853" cy="157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72"/>
              </a:lnSpc>
            </a:pPr>
            <a:r>
              <a:rPr lang="en-US" sz="8337" b="true">
                <a:solidFill>
                  <a:srgbClr val="3B3962">
                    <a:alpha val="22745"/>
                  </a:srgbClr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Artworks Overview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930395" y="4164110"/>
            <a:ext cx="7568082" cy="7117150"/>
          </a:xfrm>
          <a:custGeom>
            <a:avLst/>
            <a:gdLst/>
            <a:ahLst/>
            <a:cxnLst/>
            <a:rect r="r" b="b" t="t" l="l"/>
            <a:pathLst>
              <a:path h="7117150" w="7568082">
                <a:moveTo>
                  <a:pt x="0" y="0"/>
                </a:moveTo>
                <a:lnTo>
                  <a:pt x="7568082" y="0"/>
                </a:lnTo>
                <a:lnTo>
                  <a:pt x="7568082" y="7117150"/>
                </a:lnTo>
                <a:lnTo>
                  <a:pt x="0" y="7117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5267" y="3032288"/>
            <a:ext cx="5394084" cy="3474122"/>
            <a:chOff x="0" y="0"/>
            <a:chExt cx="1672408" cy="10771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72408" cy="1077134"/>
            </a:xfrm>
            <a:custGeom>
              <a:avLst/>
              <a:gdLst/>
              <a:ahLst/>
              <a:cxnLst/>
              <a:rect r="r" b="b" t="t" l="l"/>
              <a:pathLst>
                <a:path h="1077134" w="1672408">
                  <a:moveTo>
                    <a:pt x="0" y="0"/>
                  </a:moveTo>
                  <a:lnTo>
                    <a:pt x="1672408" y="0"/>
                  </a:lnTo>
                  <a:lnTo>
                    <a:pt x="1672408" y="1077134"/>
                  </a:lnTo>
                  <a:lnTo>
                    <a:pt x="0" y="1077134"/>
                  </a:lnTo>
                  <a:close/>
                </a:path>
              </a:pathLst>
            </a:custGeom>
            <a:blipFill>
              <a:blip r:embed="rId6"/>
              <a:stretch>
                <a:fillRect l="0" t="-8224" r="0" b="-8224"/>
              </a:stretch>
            </a:blipFill>
            <a:ln w="38100" cap="sq">
              <a:solidFill>
                <a:srgbClr val="3B3962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702857" y="3032288"/>
            <a:ext cx="5394084" cy="3474122"/>
            <a:chOff x="0" y="0"/>
            <a:chExt cx="1672408" cy="10771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72408" cy="1077134"/>
            </a:xfrm>
            <a:custGeom>
              <a:avLst/>
              <a:gdLst/>
              <a:ahLst/>
              <a:cxnLst/>
              <a:rect r="r" b="b" t="t" l="l"/>
              <a:pathLst>
                <a:path h="1077134" w="1672408">
                  <a:moveTo>
                    <a:pt x="0" y="0"/>
                  </a:moveTo>
                  <a:lnTo>
                    <a:pt x="1672408" y="0"/>
                  </a:lnTo>
                  <a:lnTo>
                    <a:pt x="1672408" y="1077134"/>
                  </a:lnTo>
                  <a:lnTo>
                    <a:pt x="0" y="1077134"/>
                  </a:lnTo>
                  <a:close/>
                </a:path>
              </a:pathLst>
            </a:custGeom>
            <a:blipFill>
              <a:blip r:embed="rId7"/>
              <a:stretch>
                <a:fillRect l="0" t="-6514" r="0" b="-69257"/>
              </a:stretch>
            </a:blipFill>
            <a:ln w="38100" cap="sq">
              <a:solidFill>
                <a:srgbClr val="3B3962"/>
              </a:solidFill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true" flipV="true" rot="0">
            <a:off x="-2383571" y="-2427870"/>
            <a:ext cx="6824542" cy="4214154"/>
          </a:xfrm>
          <a:custGeom>
            <a:avLst/>
            <a:gdLst/>
            <a:ahLst/>
            <a:cxnLst/>
            <a:rect r="r" b="b" t="t" l="l"/>
            <a:pathLst>
              <a:path h="4214154" w="6824542">
                <a:moveTo>
                  <a:pt x="6824542" y="4214154"/>
                </a:moveTo>
                <a:lnTo>
                  <a:pt x="0" y="4214154"/>
                </a:lnTo>
                <a:lnTo>
                  <a:pt x="0" y="0"/>
                </a:lnTo>
                <a:lnTo>
                  <a:pt x="6824542" y="0"/>
                </a:lnTo>
                <a:lnTo>
                  <a:pt x="6824542" y="4214154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494665" y="-663282"/>
            <a:ext cx="2446505" cy="2449566"/>
          </a:xfrm>
          <a:custGeom>
            <a:avLst/>
            <a:gdLst/>
            <a:ahLst/>
            <a:cxnLst/>
            <a:rect r="r" b="b" t="t" l="l"/>
            <a:pathLst>
              <a:path h="2449566" w="2446505">
                <a:moveTo>
                  <a:pt x="0" y="0"/>
                </a:moveTo>
                <a:lnTo>
                  <a:pt x="2446505" y="0"/>
                </a:lnTo>
                <a:lnTo>
                  <a:pt x="2446505" y="2449566"/>
                </a:lnTo>
                <a:lnTo>
                  <a:pt x="0" y="24495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35267" y="1161260"/>
            <a:ext cx="9618853" cy="157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72"/>
              </a:lnSpc>
            </a:pPr>
            <a:r>
              <a:rPr lang="en-US" sz="8337" b="true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Artworks Overview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3773" y="-1002856"/>
            <a:ext cx="19154350" cy="7622547"/>
            <a:chOff x="0" y="0"/>
            <a:chExt cx="9802751" cy="3901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02750" cy="3901042"/>
            </a:xfrm>
            <a:custGeom>
              <a:avLst/>
              <a:gdLst/>
              <a:ahLst/>
              <a:cxnLst/>
              <a:rect r="r" b="b" t="t" l="l"/>
              <a:pathLst>
                <a:path h="3901042" w="9802750">
                  <a:moveTo>
                    <a:pt x="0" y="0"/>
                  </a:moveTo>
                  <a:lnTo>
                    <a:pt x="9802750" y="0"/>
                  </a:lnTo>
                  <a:lnTo>
                    <a:pt x="9802750" y="3901042"/>
                  </a:lnTo>
                  <a:lnTo>
                    <a:pt x="0" y="3901042"/>
                  </a:lnTo>
                  <a:close/>
                </a:path>
              </a:pathLst>
            </a:custGeom>
            <a:blipFill>
              <a:blip r:embed="rId3"/>
              <a:stretch>
                <a:fillRect l="0" t="-75642" r="0" b="-7564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070535" y="4375469"/>
            <a:ext cx="6824542" cy="4214154"/>
          </a:xfrm>
          <a:custGeom>
            <a:avLst/>
            <a:gdLst/>
            <a:ahLst/>
            <a:cxnLst/>
            <a:rect r="r" b="b" t="t" l="l"/>
            <a:pathLst>
              <a:path h="4214154" w="6824542">
                <a:moveTo>
                  <a:pt x="0" y="0"/>
                </a:moveTo>
                <a:lnTo>
                  <a:pt x="6824542" y="0"/>
                </a:lnTo>
                <a:lnTo>
                  <a:pt x="6824542" y="4214155"/>
                </a:lnTo>
                <a:lnTo>
                  <a:pt x="0" y="4214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50879" y="1028700"/>
            <a:ext cx="8165452" cy="3346769"/>
            <a:chOff x="0" y="0"/>
            <a:chExt cx="29309230" cy="120129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309231" cy="12012957"/>
            </a:xfrm>
            <a:custGeom>
              <a:avLst/>
              <a:gdLst/>
              <a:ahLst/>
              <a:cxnLst/>
              <a:rect r="r" b="b" t="t" l="l"/>
              <a:pathLst>
                <a:path h="12012957" w="29309231">
                  <a:moveTo>
                    <a:pt x="0" y="0"/>
                  </a:moveTo>
                  <a:lnTo>
                    <a:pt x="29309231" y="0"/>
                  </a:lnTo>
                  <a:lnTo>
                    <a:pt x="29309231" y="12012957"/>
                  </a:lnTo>
                  <a:lnTo>
                    <a:pt x="0" y="12012957"/>
                  </a:lnTo>
                  <a:close/>
                </a:path>
              </a:pathLst>
            </a:custGeom>
            <a:solidFill>
              <a:srgbClr val="3B39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9309230" cy="1206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23402" y="1460365"/>
            <a:ext cx="388857" cy="388857"/>
          </a:xfrm>
          <a:custGeom>
            <a:avLst/>
            <a:gdLst/>
            <a:ahLst/>
            <a:cxnLst/>
            <a:rect r="r" b="b" t="t" l="l"/>
            <a:pathLst>
              <a:path h="388857" w="388857">
                <a:moveTo>
                  <a:pt x="0" y="0"/>
                </a:moveTo>
                <a:lnTo>
                  <a:pt x="388857" y="0"/>
                </a:lnTo>
                <a:lnTo>
                  <a:pt x="388857" y="388857"/>
                </a:lnTo>
                <a:lnTo>
                  <a:pt x="0" y="388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23402" y="2808418"/>
            <a:ext cx="388857" cy="388857"/>
          </a:xfrm>
          <a:custGeom>
            <a:avLst/>
            <a:gdLst/>
            <a:ahLst/>
            <a:cxnLst/>
            <a:rect r="r" b="b" t="t" l="l"/>
            <a:pathLst>
              <a:path h="388857" w="388857">
                <a:moveTo>
                  <a:pt x="0" y="0"/>
                </a:moveTo>
                <a:lnTo>
                  <a:pt x="388857" y="0"/>
                </a:lnTo>
                <a:lnTo>
                  <a:pt x="388857" y="388857"/>
                </a:lnTo>
                <a:lnTo>
                  <a:pt x="0" y="388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123402" y="2134392"/>
            <a:ext cx="388857" cy="388857"/>
          </a:xfrm>
          <a:custGeom>
            <a:avLst/>
            <a:gdLst/>
            <a:ahLst/>
            <a:cxnLst/>
            <a:rect r="r" b="b" t="t" l="l"/>
            <a:pathLst>
              <a:path h="388857" w="388857">
                <a:moveTo>
                  <a:pt x="0" y="0"/>
                </a:moveTo>
                <a:lnTo>
                  <a:pt x="388857" y="0"/>
                </a:lnTo>
                <a:lnTo>
                  <a:pt x="388857" y="388857"/>
                </a:lnTo>
                <a:lnTo>
                  <a:pt x="0" y="3888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123402" y="3483025"/>
            <a:ext cx="388857" cy="388857"/>
          </a:xfrm>
          <a:custGeom>
            <a:avLst/>
            <a:gdLst/>
            <a:ahLst/>
            <a:cxnLst/>
            <a:rect r="r" b="b" t="t" l="l"/>
            <a:pathLst>
              <a:path h="388857" w="388857">
                <a:moveTo>
                  <a:pt x="0" y="0"/>
                </a:moveTo>
                <a:lnTo>
                  <a:pt x="388857" y="0"/>
                </a:lnTo>
                <a:lnTo>
                  <a:pt x="388857" y="388857"/>
                </a:lnTo>
                <a:lnTo>
                  <a:pt x="0" y="3888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226099" y="5214296"/>
            <a:ext cx="6059598" cy="6059598"/>
          </a:xfrm>
          <a:custGeom>
            <a:avLst/>
            <a:gdLst/>
            <a:ahLst/>
            <a:cxnLst/>
            <a:rect r="r" b="b" t="t" l="l"/>
            <a:pathLst>
              <a:path h="6059598" w="6059598">
                <a:moveTo>
                  <a:pt x="0" y="0"/>
                </a:moveTo>
                <a:lnTo>
                  <a:pt x="6059599" y="0"/>
                </a:lnTo>
                <a:lnTo>
                  <a:pt x="6059599" y="6059599"/>
                </a:lnTo>
                <a:lnTo>
                  <a:pt x="0" y="60595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72075" y="5066637"/>
            <a:ext cx="13743850" cy="319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6"/>
              </a:lnSpc>
            </a:pPr>
            <a:r>
              <a:rPr lang="en-US" sz="16826" b="true">
                <a:solidFill>
                  <a:srgbClr val="3B3962">
                    <a:alpha val="22745"/>
                  </a:srgbClr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16418" y="1252259"/>
            <a:ext cx="8115300" cy="279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1"/>
              </a:lnSpc>
            </a:pPr>
            <a:r>
              <a:rPr lang="en-US" sz="392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+6017-4495551</a:t>
            </a:r>
          </a:p>
          <a:p>
            <a:pPr algn="just">
              <a:lnSpc>
                <a:spcPts val="5501"/>
              </a:lnSpc>
            </a:pPr>
            <a:r>
              <a:rPr lang="en-US" sz="392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www.reallygreatsite.com</a:t>
            </a:r>
          </a:p>
          <a:p>
            <a:pPr algn="just">
              <a:lnSpc>
                <a:spcPts val="5501"/>
              </a:lnSpc>
            </a:pPr>
            <a:r>
              <a:rPr lang="en-US" sz="392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ainulaleeya08@gmail.com</a:t>
            </a:r>
          </a:p>
          <a:p>
            <a:pPr algn="just">
              <a:lnSpc>
                <a:spcPts val="5501"/>
              </a:lnSpc>
            </a:pPr>
            <a:r>
              <a:rPr lang="en-US" sz="392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@aalyaisboring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72075" y="4269208"/>
            <a:ext cx="13743850" cy="319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6"/>
              </a:lnSpc>
            </a:pPr>
            <a:r>
              <a:rPr lang="en-US" sz="16826" b="true">
                <a:solidFill>
                  <a:srgbClr val="3B3962"/>
                </a:solidFill>
                <a:latin typeface="ITC Bauhaus Bold"/>
                <a:ea typeface="ITC Bauhaus Bold"/>
                <a:cs typeface="ITC Bauhaus Bold"/>
                <a:sym typeface="ITC Bauhaus Bold"/>
              </a:rPr>
              <a:t>Thank You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229457" y="8913474"/>
            <a:ext cx="2446505" cy="2449566"/>
          </a:xfrm>
          <a:custGeom>
            <a:avLst/>
            <a:gdLst/>
            <a:ahLst/>
            <a:cxnLst/>
            <a:rect r="r" b="b" t="t" l="l"/>
            <a:pathLst>
              <a:path h="2449566" w="2446505">
                <a:moveTo>
                  <a:pt x="0" y="0"/>
                </a:moveTo>
                <a:lnTo>
                  <a:pt x="2446504" y="0"/>
                </a:lnTo>
                <a:lnTo>
                  <a:pt x="2446504" y="2449566"/>
                </a:lnTo>
                <a:lnTo>
                  <a:pt x="0" y="24495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DAGrFdk58yo</dc:identifier>
  <dcterms:modified xsi:type="dcterms:W3CDTF">2011-08-01T06:04:30Z</dcterms:modified>
  <cp:revision>1</cp:revision>
  <dc:title>PLURAL Presentation</dc:title>
</cp:coreProperties>
</file>